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89A1-66A7-AAAD-2316-C847C7166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B00AC-269F-1355-7BE4-CB4E04D6C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A80C0-7B4B-90E8-3CD2-9D6B1850D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7D53-B3A0-4048-9DA2-33533F59BC96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0934F-181A-3C23-C2E6-B3091084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DA287-A491-70E6-35D0-7555BC834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D867-FC80-A347-A9B4-53736D25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9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2499F-7A56-1E94-F022-54AD74EE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0928E-74CD-2471-BCE5-45F7AE843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D479-85A5-AA0B-D5C5-20C57C81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7D53-B3A0-4048-9DA2-33533F59BC96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102E5-8438-A3F3-4346-53A85943E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91C34-DF82-312B-7EEA-BF44C43C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D867-FC80-A347-A9B4-53736D25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1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9D67B-8D35-EE45-5815-486E73810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94034-B3A8-D2A4-725C-512826320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C4CC2-96DB-981C-4F46-54E77B57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7D53-B3A0-4048-9DA2-33533F59BC96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520E1-7DAB-081E-1BD3-0672A851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3A374-C5BB-739C-A363-2E880EF0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D867-FC80-A347-A9B4-53736D25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0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82F8-5053-24AD-8121-C1163FF5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7ECC5-B386-D1B8-8ADA-A6E86E513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9D50E-061D-DDCC-A7F1-072FB4FD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7D53-B3A0-4048-9DA2-33533F59BC96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EC736-8C2C-C068-529D-5C782485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19FAD-949F-FBB9-F18E-3A6B4EB6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D867-FC80-A347-A9B4-53736D25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5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ECF6-6337-1D93-DE06-EA540C0A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435E2-FEDD-1245-610A-08160CB5A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0E570-1F37-CE9D-D6F2-5DEA2A869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7D53-B3A0-4048-9DA2-33533F59BC96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A07E7-DED0-A1B6-14F1-8B73234F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78FAA-AC58-F560-3530-F9F893AC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D867-FC80-A347-A9B4-53736D25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0A001-44AC-6420-1409-2C027F28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F392D-9CC4-557E-5D2A-847BE574B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C4D2E-AE06-2608-FA00-67862BB35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58056-E404-EA82-FC82-4CEE1F0A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7D53-B3A0-4048-9DA2-33533F59BC96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586A3-CFB8-9A2B-19E5-A3BFEB2B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5BD60-FB3C-C4A3-AF5D-4DBAA216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D867-FC80-A347-A9B4-53736D25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5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E6F4-247B-7ED7-2315-BCC743A6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CCB8F-2F2F-9127-D07B-6A8AEE086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2526E-B112-E34A-EF5A-AB47A7B22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D07BF-748D-D4CF-F38E-146F82FF2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2B1462-DB96-758B-87A5-95CDF31F43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51DC98-94EE-09CC-9D5E-3C9ADA73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7D53-B3A0-4048-9DA2-33533F59BC96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9EC30-62AA-533A-AE9F-592D1CE5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9D8EA6-51A1-1551-D32B-6E1EA75C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D867-FC80-A347-A9B4-53736D25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6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0F24-995B-8EAB-A1AE-0BF7F271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EE2EF-26DD-1A8F-2032-045C90FB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7D53-B3A0-4048-9DA2-33533F59BC96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D5502-A639-D0B4-2A24-3AF590E8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C70E9-1687-DC04-2627-EDE05391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D867-FC80-A347-A9B4-53736D25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E2210-54B3-667F-A814-FB373A5A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7D53-B3A0-4048-9DA2-33533F59BC96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4E9BE-0E76-20EA-B2D8-C25BE22E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B2783-597F-3152-15A1-8D076C8A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D867-FC80-A347-A9B4-53736D25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1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5497F-F113-6630-E3D9-2D3B219D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02B30-68D9-B0D3-6F7D-BA14CFFE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23610-5C49-163D-93D2-85C467874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9F3E1-DF1B-4D3A-A39B-110EF0B3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7D53-B3A0-4048-9DA2-33533F59BC96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6C1F0-4B13-EE2E-1CBF-071CD38C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44FFE-BB7D-C865-CE17-DC921B02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D867-FC80-A347-A9B4-53736D25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3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63BBD-8020-4EC7-47CC-2022E6CA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123843-ECC9-66F8-9061-F695E959E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BF06F-C219-B579-1A92-37981FC59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55A5C-E760-CFAA-FDF5-FA68FB54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7D53-B3A0-4048-9DA2-33533F59BC96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20AF0-224E-85E6-49C6-5FD17389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7996D-80AD-FB45-768C-F5D1D2FF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D867-FC80-A347-A9B4-53736D25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8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75340-11F1-38A9-4064-9069F1B85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FAC8C-90FE-74F8-34F3-AFD6FE6DC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D2164-6036-80C9-D170-A11C25A82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7D7D53-B3A0-4048-9DA2-33533F59BC96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A0241-8AF0-7BEB-C927-2642CABFF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AC2D7-62DF-EE8D-21DA-B52EAE4A8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F3D867-FC80-A347-A9B4-53736D25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7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616CD7-BB9D-B5F0-2109-C2BAC49CB24A}"/>
              </a:ext>
            </a:extLst>
          </p:cNvPr>
          <p:cNvSpPr txBox="1"/>
          <p:nvPr/>
        </p:nvSpPr>
        <p:spPr>
          <a:xfrm>
            <a:off x="1196546" y="5367312"/>
            <a:ext cx="9798908" cy="64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rgbClr val="6B3267"/>
                </a:solidFill>
              </a:rPr>
              <a:t>WHEN:				        WHERE:</a:t>
            </a:r>
          </a:p>
        </p:txBody>
      </p:sp>
    </p:spTree>
    <p:extLst>
      <p:ext uri="{BB962C8B-B14F-4D97-AF65-F5344CB8AC3E}">
        <p14:creationId xmlns:p14="http://schemas.microsoft.com/office/powerpoint/2010/main" val="943741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Etheridge</dc:creator>
  <cp:lastModifiedBy>Dan Etheridge</cp:lastModifiedBy>
  <cp:revision>1</cp:revision>
  <dcterms:created xsi:type="dcterms:W3CDTF">2025-10-22T11:05:47Z</dcterms:created>
  <dcterms:modified xsi:type="dcterms:W3CDTF">2025-10-22T11:09:01Z</dcterms:modified>
</cp:coreProperties>
</file>